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68" r:id="rId4"/>
    <p:sldId id="279" r:id="rId5"/>
    <p:sldId id="280" r:id="rId6"/>
    <p:sldId id="275" r:id="rId7"/>
    <p:sldId id="272" r:id="rId8"/>
    <p:sldId id="267" r:id="rId9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79" autoAdjust="0"/>
    <p:restoredTop sz="94660"/>
  </p:normalViewPr>
  <p:slideViewPr>
    <p:cSldViewPr snapToGrid="0">
      <p:cViewPr varScale="1">
        <p:scale>
          <a:sx n="65" d="100"/>
          <a:sy n="65" d="100"/>
        </p:scale>
        <p:origin x="379" y="-3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9B22335-6040-9D19-B732-9B4D9A0162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EC9938A1-5B84-ED57-F8AE-99E7373BC1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3F1F937-5C4A-9F15-14F4-36005F000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86B8E-DE44-4352-A30D-54C7AEAC0B9F}" type="datetimeFigureOut">
              <a:rPr lang="fr-FR" smtClean="0"/>
              <a:t>23/04/2024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FD2D2C2-A1F1-0AC8-CD83-9056278E74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FFB1154-83EC-AC07-F65A-66B64409CF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854DA-58A1-46A6-B68A-990AED6DC2B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005204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FBB7BA8-DD5F-4D48-81BA-1574CCE844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B0DE86B3-1F3E-0D34-D2CC-7C0D3A53E8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CA0E36C-34ED-99C1-50E2-E819B4DE04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86B8E-DE44-4352-A30D-54C7AEAC0B9F}" type="datetimeFigureOut">
              <a:rPr lang="fr-FR" smtClean="0"/>
              <a:t>23/04/2024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69D3A47-AB6A-B23A-0A1A-524A7A4DF7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08D9A3B-4995-AC23-F41E-2FB6F91A3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854DA-58A1-46A6-B68A-990AED6DC2B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481621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3F66F21F-48DA-79C5-F807-2AA806F7205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A36063C8-2F60-C874-1B23-BDE8D7CBC6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9E486D8-39B3-C24D-E656-9B3BA2D616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86B8E-DE44-4352-A30D-54C7AEAC0B9F}" type="datetimeFigureOut">
              <a:rPr lang="fr-FR" smtClean="0"/>
              <a:t>23/04/2024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B456163-75AF-335D-28C5-A46C3711DA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0BAF042-992D-7605-9CD3-1D6DE0C96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854DA-58A1-46A6-B68A-990AED6DC2B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134505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DFFA97A-A950-BA04-69B0-D9405B6281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C05A079-4960-50E7-45CA-E31F3B159B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F1F6DEE-372D-50ED-C83A-16AD37425C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86B8E-DE44-4352-A30D-54C7AEAC0B9F}" type="datetimeFigureOut">
              <a:rPr lang="fr-FR" smtClean="0"/>
              <a:t>23/04/2024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B35F4FB-1996-7763-FEED-4E4DD8E8F8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6204FA9-8A52-2487-F8A5-C491F4865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854DA-58A1-46A6-B68A-990AED6DC2B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39339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8E51686-EF5E-F74A-CAF9-B77F34F87E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31EBDFD-C2E2-6F92-EDDD-F1F0E02C03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64742AE-8F43-34FF-2228-6E1D9417F8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86B8E-DE44-4352-A30D-54C7AEAC0B9F}" type="datetimeFigureOut">
              <a:rPr lang="fr-FR" smtClean="0"/>
              <a:t>23/04/2024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2B617E4-FB72-CC46-D986-E1B2D31ED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0DF501D-8F9C-8841-7A68-425901260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854DA-58A1-46A6-B68A-990AED6DC2B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362802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9DC5ED3-E060-709E-1A0C-DFCAD14E22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C69BAE5-5FFD-536E-76AE-46A96DBFEC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E47438A3-0F44-15F4-2DE4-FF06851E90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849E620-E9A8-4467-AEB0-D0DB2822A5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86B8E-DE44-4352-A30D-54C7AEAC0B9F}" type="datetimeFigureOut">
              <a:rPr lang="fr-FR" smtClean="0"/>
              <a:t>23/04/2024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BB99165-764B-FD4F-9D48-C614CDD9A8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54F88AC-1417-1CB2-326D-C0BC557FB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854DA-58A1-46A6-B68A-990AED6DC2B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909249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5FAEDD0-695F-B7C5-65C6-1F02F81BBC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39A4A34-51AF-D261-9304-D07E64188A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6799BFF-C5F4-D654-1978-95014E9439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1084CC07-949F-CA23-BF37-2A0A6594253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A162BEF4-0694-A980-153D-DE835B3B9A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EBF271FB-AFAB-72F7-90AE-D8B1610031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86B8E-DE44-4352-A30D-54C7AEAC0B9F}" type="datetimeFigureOut">
              <a:rPr lang="fr-FR" smtClean="0"/>
              <a:t>23/04/2024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AA1CB92C-B09E-0A1C-3623-708F9CE824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70A718DA-7622-42E9-772C-68B5832314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854DA-58A1-46A6-B68A-990AED6DC2B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930089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5166EA5-B16D-576A-910D-6CCAB36AFD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8608C3C-E7F0-E7ED-3989-877D0A9D85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86B8E-DE44-4352-A30D-54C7AEAC0B9F}" type="datetimeFigureOut">
              <a:rPr lang="fr-FR" smtClean="0"/>
              <a:t>23/04/2024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769A72C-2DD7-B969-7C9F-BCC9E80863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6E179F7-E609-E4E8-C4F0-AC5608B6F3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854DA-58A1-46A6-B68A-990AED6DC2B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880279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54657203-C70C-9486-7AC0-87C179FE5D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86B8E-DE44-4352-A30D-54C7AEAC0B9F}" type="datetimeFigureOut">
              <a:rPr lang="fr-FR" smtClean="0"/>
              <a:t>23/04/2024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8CA528F6-174F-3FFD-EF9B-EAC23001E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DAD5B9E-94E8-17E6-9CB9-1DC994D78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854DA-58A1-46A6-B68A-990AED6DC2B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216455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CD4D9A1-3B91-0EA4-6F65-176721C739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E9E983E-5598-EEDA-AA38-E3C918EDF3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6E00A24-28DB-7DF2-C6F6-7E8560DCCD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577D831-FB48-E544-5BDA-333EB760E7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86B8E-DE44-4352-A30D-54C7AEAC0B9F}" type="datetimeFigureOut">
              <a:rPr lang="fr-FR" smtClean="0"/>
              <a:t>23/04/2024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B2EBBA7-472D-00AE-E901-47904D9F4A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E0D2687-66AA-1A72-9AFC-373BADAF28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854DA-58A1-46A6-B68A-990AED6DC2B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745553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592497A-4C46-D5C4-D312-AC6B9FE063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8BFD3C3E-CA62-AAC7-0B18-373CFD3C4FE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E01A4B1-5C77-54DE-BE99-B92136B958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18F6901-E7B8-C53B-D8E8-A133B7BEB9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86B8E-DE44-4352-A30D-54C7AEAC0B9F}" type="datetimeFigureOut">
              <a:rPr lang="fr-FR" smtClean="0"/>
              <a:t>23/04/2024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EC90D3F-B71A-CC37-0241-67B780D990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7E1A865-DE52-9226-7F20-378D26385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854DA-58A1-46A6-B68A-990AED6DC2B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901241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95F84608-77A7-0167-0565-0421E43DD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E50E1AC-598D-9451-FFC3-3DF82E6A45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3FF96C5-9781-79FD-1F66-4F8A6B8930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386B8E-DE44-4352-A30D-54C7AEAC0B9F}" type="datetimeFigureOut">
              <a:rPr lang="fr-FR" smtClean="0"/>
              <a:t>23/04/2024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8A1ED00-7A55-95BA-0B88-0F00120AD9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02C3126-59F2-38FC-4162-089BC3169B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8854DA-58A1-46A6-B68A-990AED6DC2B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36023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7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9ED89E8-A1DF-AC95-04D4-7A85433715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14832" y="144352"/>
            <a:ext cx="9144000" cy="2387600"/>
          </a:xfrm>
        </p:spPr>
        <p:txBody>
          <a:bodyPr/>
          <a:lstStyle/>
          <a:p>
            <a:r>
              <a:rPr lang="fr-FR" dirty="0"/>
              <a:t>Valence </a:t>
            </a:r>
            <a:r>
              <a:rPr lang="fr-FR" sz="2800" dirty="0"/>
              <a:t>11/17octobre 2022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695ED4D5-D3D7-8E13-D608-67758E6BB5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870200"/>
            <a:ext cx="9144000" cy="2387600"/>
          </a:xfrm>
        </p:spPr>
        <p:txBody>
          <a:bodyPr>
            <a:noAutofit/>
          </a:bodyPr>
          <a:lstStyle/>
          <a:p>
            <a:r>
              <a:rPr lang="fr-FR" sz="4000" dirty="0"/>
              <a:t>Premier échange entre </a:t>
            </a:r>
          </a:p>
          <a:p>
            <a:r>
              <a:rPr lang="fr-FR" sz="4000" dirty="0"/>
              <a:t>la CRI de l’Université Permanente de Nantes </a:t>
            </a:r>
          </a:p>
          <a:p>
            <a:r>
              <a:rPr lang="fr-FR" sz="4000" dirty="0"/>
              <a:t>et la Nau Grande de Valencia</a:t>
            </a:r>
          </a:p>
        </p:txBody>
      </p:sp>
    </p:spTree>
    <p:extLst>
      <p:ext uri="{BB962C8B-B14F-4D97-AF65-F5344CB8AC3E}">
        <p14:creationId xmlns:p14="http://schemas.microsoft.com/office/powerpoint/2010/main" val="29051024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97BF8D3-6E90-E1AA-1E8C-868C394A3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Des Nantais dans la ville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B302C37-0751-55A3-1AAF-51FD262EBE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6875" y="1348352"/>
            <a:ext cx="145374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4621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C343733-3EED-F622-02A9-0519A566DF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3480" y="500062"/>
            <a:ext cx="10515600" cy="1325563"/>
          </a:xfrm>
        </p:spPr>
        <p:txBody>
          <a:bodyPr/>
          <a:lstStyle/>
          <a:p>
            <a:r>
              <a:rPr lang="fr-FR" dirty="0"/>
              <a:t>Et des arts… </a:t>
            </a:r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A96B6DC2-3E14-625B-4152-C6B86D313A0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688" y="1825625"/>
            <a:ext cx="3262623" cy="4351338"/>
          </a:xfrm>
        </p:spPr>
      </p:pic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id="{AA7C0EC2-579D-B7F2-7EE1-184F125A1A4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6452" y="1825625"/>
            <a:ext cx="4353096" cy="4351338"/>
          </a:xfrm>
        </p:spPr>
      </p:pic>
    </p:spTree>
    <p:extLst>
      <p:ext uri="{BB962C8B-B14F-4D97-AF65-F5344CB8AC3E}">
        <p14:creationId xmlns:p14="http://schemas.microsoft.com/office/powerpoint/2010/main" val="16131733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26FCFF5-8292-47A9-4D2E-2EC5A83804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Urbanismes… XV </a:t>
            </a:r>
            <a:r>
              <a:rPr lang="fr-FR" dirty="0" err="1"/>
              <a:t>ème</a:t>
            </a:r>
            <a:r>
              <a:rPr lang="fr-FR" dirty="0"/>
              <a:t> et XX </a:t>
            </a:r>
            <a:r>
              <a:rPr lang="fr-FR" dirty="0" err="1"/>
              <a:t>ème</a:t>
            </a:r>
            <a:r>
              <a:rPr lang="fr-FR" dirty="0"/>
              <a:t> siècle</a:t>
            </a:r>
          </a:p>
        </p:txBody>
      </p:sp>
      <p:pic>
        <p:nvPicPr>
          <p:cNvPr id="12" name="Espace réservé du contenu 11">
            <a:extLst>
              <a:ext uri="{FF2B5EF4-FFF2-40B4-BE49-F238E27FC236}">
                <a16:creationId xmlns:a16="http://schemas.microsoft.com/office/drawing/2014/main" id="{E8FE1C65-2AE1-4C81-CFA2-B02FC5469FC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252538" y="2369741"/>
            <a:ext cx="4352925" cy="3264693"/>
          </a:xfrm>
        </p:spPr>
      </p:pic>
      <p:pic>
        <p:nvPicPr>
          <p:cNvPr id="16" name="Espace réservé du contenu 15">
            <a:extLst>
              <a:ext uri="{FF2B5EF4-FFF2-40B4-BE49-F238E27FC236}">
                <a16:creationId xmlns:a16="http://schemas.microsoft.com/office/drawing/2014/main" id="{A9577379-62C4-74B4-CF2F-B480F42B20D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548437" y="1373186"/>
            <a:ext cx="4352925" cy="5257800"/>
          </a:xfrm>
        </p:spPr>
      </p:pic>
    </p:spTree>
    <p:extLst>
      <p:ext uri="{BB962C8B-B14F-4D97-AF65-F5344CB8AC3E}">
        <p14:creationId xmlns:p14="http://schemas.microsoft.com/office/powerpoint/2010/main" val="15880700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BD04C4E-5E7A-9F54-2F52-CA4DEB9381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Urbanismes : la ville XIX </a:t>
            </a:r>
            <a:r>
              <a:rPr lang="fr-FR" dirty="0" err="1"/>
              <a:t>ème</a:t>
            </a:r>
            <a:endParaRPr lang="fr-FR" dirty="0"/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81FA45DE-8982-C579-0F46-FA00ACBE598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58390"/>
            <a:ext cx="5181600" cy="3885807"/>
          </a:xfrm>
        </p:spPr>
      </p:pic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id="{540D2741-C2DA-B276-19FD-AC73F91D64C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400175"/>
            <a:ext cx="5410200" cy="4800599"/>
          </a:xfrm>
        </p:spPr>
      </p:pic>
    </p:spTree>
    <p:extLst>
      <p:ext uri="{BB962C8B-B14F-4D97-AF65-F5344CB8AC3E}">
        <p14:creationId xmlns:p14="http://schemas.microsoft.com/office/powerpoint/2010/main" val="22742247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2D80E13-C151-AE43-8863-F64EE2417F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 secret de la Paella</a:t>
            </a:r>
          </a:p>
        </p:txBody>
      </p:sp>
      <p:pic>
        <p:nvPicPr>
          <p:cNvPr id="10" name="Espace réservé du contenu 9">
            <a:extLst>
              <a:ext uri="{FF2B5EF4-FFF2-40B4-BE49-F238E27FC236}">
                <a16:creationId xmlns:a16="http://schemas.microsoft.com/office/drawing/2014/main" id="{3B66603A-2588-2C47-3CD5-31F0C9A8E88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1485900"/>
            <a:ext cx="7703820" cy="4549140"/>
          </a:xfrm>
        </p:spPr>
      </p:pic>
    </p:spTree>
    <p:extLst>
      <p:ext uri="{BB962C8B-B14F-4D97-AF65-F5344CB8AC3E}">
        <p14:creationId xmlns:p14="http://schemas.microsoft.com/office/powerpoint/2010/main" val="18388109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1DD22E0-DF4B-607B-B80C-01359C60CD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 plaisir de flâner </a:t>
            </a:r>
            <a:br>
              <a:rPr lang="fr-FR" dirty="0"/>
            </a:br>
            <a:r>
              <a:rPr lang="fr-FR" dirty="0"/>
              <a:t>dans les rues</a:t>
            </a:r>
          </a:p>
        </p:txBody>
      </p:sp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id="{881BCC18-D2D3-9B1E-688D-F52CE9EC160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997578" y="1249045"/>
            <a:ext cx="5492748" cy="4366257"/>
          </a:xfrm>
        </p:spPr>
      </p:pic>
      <p:pic>
        <p:nvPicPr>
          <p:cNvPr id="12" name="Espace réservé du contenu 11">
            <a:extLst>
              <a:ext uri="{FF2B5EF4-FFF2-40B4-BE49-F238E27FC236}">
                <a16:creationId xmlns:a16="http://schemas.microsoft.com/office/drawing/2014/main" id="{F130A86F-2B7E-926C-9769-4F82078086A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58194"/>
            <a:ext cx="5181600" cy="3886200"/>
          </a:xfrm>
        </p:spPr>
      </p:pic>
    </p:spTree>
    <p:extLst>
      <p:ext uri="{BB962C8B-B14F-4D97-AF65-F5344CB8AC3E}">
        <p14:creationId xmlns:p14="http://schemas.microsoft.com/office/powerpoint/2010/main" val="28890977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3535DB9-433C-7358-BB42-70818A2115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750" y="365125"/>
            <a:ext cx="10580370" cy="6207125"/>
          </a:xfrm>
          <a:solidFill>
            <a:schemeClr val="accent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fr-FR" b="1" dirty="0"/>
              <a:t>Un défi à relever: </a:t>
            </a:r>
            <a:br>
              <a:rPr lang="fr-FR" dirty="0"/>
            </a:br>
            <a:br>
              <a:rPr lang="fr-FR" dirty="0"/>
            </a:br>
            <a:r>
              <a:rPr lang="fr-FR" dirty="0"/>
              <a:t>Faire aussi bien en 2023</a:t>
            </a:r>
            <a:br>
              <a:rPr lang="fr-FR" dirty="0"/>
            </a:br>
            <a:r>
              <a:rPr lang="fr-FR" dirty="0"/>
              <a:t>pour accueillir à Nantes les Valenciens.</a:t>
            </a:r>
          </a:p>
        </p:txBody>
      </p:sp>
    </p:spTree>
    <p:extLst>
      <p:ext uri="{BB962C8B-B14F-4D97-AF65-F5344CB8AC3E}">
        <p14:creationId xmlns:p14="http://schemas.microsoft.com/office/powerpoint/2010/main" val="2443269775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Valence 11 au 17 octobre 2022 version réduite</Template>
  <TotalTime>0</TotalTime>
  <Words>75</Words>
  <Application>Microsoft Office PowerPoint</Application>
  <PresentationFormat>Grand écran</PresentationFormat>
  <Paragraphs>11</Paragraphs>
  <Slides>8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Thème Office</vt:lpstr>
      <vt:lpstr>Valence 11/17octobre 2022</vt:lpstr>
      <vt:lpstr>Des Nantais dans la ville</vt:lpstr>
      <vt:lpstr>Et des arts… </vt:lpstr>
      <vt:lpstr>Urbanismes… XV ème et XX ème siècle</vt:lpstr>
      <vt:lpstr>Urbanismes : la ville XIX ème</vt:lpstr>
      <vt:lpstr>Le secret de la Paella</vt:lpstr>
      <vt:lpstr>Le plaisir de flâner  dans les rues</vt:lpstr>
      <vt:lpstr>Un défi à relever:   Faire aussi bien en 2023 pour accueillir à Nantes les Valenciens.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Valence 11/17octobre 2022</dc:title>
  <dc:creator>marinette le bellec</dc:creator>
  <cp:lastModifiedBy>Marie-Laure BRIAUD</cp:lastModifiedBy>
  <cp:revision>1</cp:revision>
  <dcterms:created xsi:type="dcterms:W3CDTF">2024-03-21T12:31:47Z</dcterms:created>
  <dcterms:modified xsi:type="dcterms:W3CDTF">2024-04-23T09:16:35Z</dcterms:modified>
</cp:coreProperties>
</file>